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1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34" r:id="rId237"/>
    <p:sldId id="530" r:id="rId238"/>
    <p:sldId id="528" r:id="rId239"/>
    <p:sldId id="529" r:id="rId2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notesMaster" Target="notesMasters/notesMaster1.xml"/><Relationship Id="rId242" Type="http://schemas.openxmlformats.org/officeDocument/2006/relationships/printerSettings" Target="printerSettings/printerSettings1.bin"/><Relationship Id="rId243" Type="http://schemas.openxmlformats.org/officeDocument/2006/relationships/presProps" Target="presProps.xml"/><Relationship Id="rId244" Type="http://schemas.openxmlformats.org/officeDocument/2006/relationships/viewProps" Target="viewProps.xml"/><Relationship Id="rId245" Type="http://schemas.openxmlformats.org/officeDocument/2006/relationships/theme" Target="theme/theme1.xml"/><Relationship Id="rId24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Breaking free of sequential function calls</a:t>
            </a:r>
          </a:p>
          <a:p>
            <a:pPr lvl="1"/>
            <a:r>
              <a:rPr lang="en-US" dirty="0" smtClean="0"/>
              <a:t>Using the ‘go’ statement to create ‘</a:t>
            </a:r>
            <a:r>
              <a:rPr lang="en-US" dirty="0" err="1" smtClean="0"/>
              <a:t>goroutine</a:t>
            </a:r>
            <a:r>
              <a:rPr lang="en-US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22832</TotalTime>
  <Words>8383</Words>
  <Application>Microsoft Macintosh PowerPoint</Application>
  <PresentationFormat>On-screen Show (4:3)</PresentationFormat>
  <Paragraphs>2066</Paragraphs>
  <Slides>239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40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Associativity of &lt;-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1214</cp:revision>
  <dcterms:created xsi:type="dcterms:W3CDTF">2016-08-19T13:44:54Z</dcterms:created>
  <dcterms:modified xsi:type="dcterms:W3CDTF">2017-03-02T14:11:13Z</dcterms:modified>
</cp:coreProperties>
</file>